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notesMasterIdLst>
    <p:notesMasterId r:id="rId8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Discuss the complexity of Back-end functionality implemented.
- Evaluate if the Back-end features demonstrate sophistication.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Describe the design considerations taken into account during the Back-end implementation.
- Discuss how the components show a good understanding of networking concepts.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2024-01-03T11:21:31Z</dcterms:created>
  <dcterms:modified xsi:type="dcterms:W3CDTF">2024-01-03T11:21:31Z</dcterms:modified>
</cp:coreProperties>
</file>